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theme/theme16.xml" ContentType="application/vnd.openxmlformats-officedocument.theme+xml"/>
  <Override PartName="/ppt/slideLayouts/slideLayout18.xml" ContentType="application/vnd.openxmlformats-officedocument.presentationml.slideLayout+xml"/>
  <Override PartName="/ppt/theme/theme17.xml" ContentType="application/vnd.openxmlformats-officedocument.theme+xml"/>
  <Override PartName="/ppt/slideLayouts/slideLayout19.xml" ContentType="application/vnd.openxmlformats-officedocument.presentationml.slideLayout+xml"/>
  <Override PartName="/ppt/theme/theme18.xml" ContentType="application/vnd.openxmlformats-officedocument.theme+xml"/>
  <Override PartName="/ppt/slideLayouts/slideLayout20.xml" ContentType="application/vnd.openxmlformats-officedocument.presentationml.slideLayout+xml"/>
  <Override PartName="/ppt/theme/theme19.xml" ContentType="application/vnd.openxmlformats-officedocument.theme+xml"/>
  <Override PartName="/ppt/slideLayouts/slideLayout21.xml" ContentType="application/vnd.openxmlformats-officedocument.presentationml.slideLayout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theme/theme21.xml" ContentType="application/vnd.openxmlformats-officedocument.theme+xml"/>
  <Override PartName="/ppt/slideLayouts/slideLayout23.xml" ContentType="application/vnd.openxmlformats-officedocument.presentationml.slideLayout+xml"/>
  <Override PartName="/ppt/theme/theme22.xml" ContentType="application/vnd.openxmlformats-officedocument.theme+xml"/>
  <Override PartName="/ppt/slideLayouts/slideLayout24.xml" ContentType="application/vnd.openxmlformats-officedocument.presentationml.slideLayout+xml"/>
  <Override PartName="/ppt/theme/theme23.xml" ContentType="application/vnd.openxmlformats-officedocument.theme+xml"/>
  <Override PartName="/ppt/slideLayouts/slideLayout25.xml" ContentType="application/vnd.openxmlformats-officedocument.presentationml.slideLayout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  <p:sldMasterId id="2147483658" r:id="rId2"/>
    <p:sldMasterId id="2147483664" r:id="rId3"/>
    <p:sldMasterId id="2147483668" r:id="rId4"/>
    <p:sldMasterId id="2147483670" r:id="rId5"/>
    <p:sldMasterId id="2147483672" r:id="rId6"/>
    <p:sldMasterId id="2147483674" r:id="rId7"/>
    <p:sldMasterId id="2147483676" r:id="rId8"/>
    <p:sldMasterId id="2147483678" r:id="rId9"/>
    <p:sldMasterId id="2147483680" r:id="rId10"/>
    <p:sldMasterId id="2147483682" r:id="rId11"/>
    <p:sldMasterId id="2147483684" r:id="rId12"/>
    <p:sldMasterId id="2147483686" r:id="rId13"/>
    <p:sldMasterId id="2147483690" r:id="rId14"/>
    <p:sldMasterId id="2147483692" r:id="rId15"/>
    <p:sldMasterId id="2147483694" r:id="rId16"/>
    <p:sldMasterId id="2147483696" r:id="rId17"/>
    <p:sldMasterId id="2147483698" r:id="rId18"/>
    <p:sldMasterId id="2147483700" r:id="rId19"/>
    <p:sldMasterId id="2147483702" r:id="rId20"/>
    <p:sldMasterId id="2147483704" r:id="rId21"/>
    <p:sldMasterId id="2147483706" r:id="rId22"/>
    <p:sldMasterId id="2147483708" r:id="rId23"/>
    <p:sldMasterId id="2147483710" r:id="rId24"/>
  </p:sldMasterIdLst>
  <p:sldIdLst>
    <p:sldId id="256" r:id="rId25"/>
    <p:sldId id="257" r:id="rId26"/>
    <p:sldId id="258" r:id="rId27"/>
    <p:sldId id="259" r:id="rId28"/>
    <p:sldId id="261" r:id="rId29"/>
    <p:sldId id="262" r:id="rId30"/>
    <p:sldId id="263" r:id="rId31"/>
    <p:sldId id="264" r:id="rId32"/>
    <p:sldId id="269" r:id="rId33"/>
    <p:sldId id="266" r:id="rId34"/>
    <p:sldId id="268" r:id="rId3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tableStyles" Target="tableStyle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3693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347920" y="539640"/>
            <a:ext cx="444780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3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4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310;p25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175" name="Google Shape;311;p25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312;p25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7" name="Google Shape;313;p25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178" name="Google Shape;314;p25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Google Shape;315;p25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1" name="Google Shape;325;p2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182" name="Google Shape;326;p2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3" name="Google Shape;327;p2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329;p26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85" name="Google Shape;330;p26"/>
            <p:cNvPicPr/>
            <p:nvPr/>
          </p:nvPicPr>
          <p:blipFill>
            <a:blip r:embed="rId3"/>
            <a:srcRect l="-2926" t="36766" r="79402" b="3316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331;p26"/>
            <p:cNvPicPr/>
            <p:nvPr/>
          </p:nvPicPr>
          <p:blipFill>
            <a:blip r:embed="rId4"/>
            <a:srcRect l="21266" t="61537" r="32510" b="-1992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32;p26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88" name="Google Shape;333;p26"/>
            <p:cNvPicPr/>
            <p:nvPr/>
          </p:nvPicPr>
          <p:blipFill>
            <a:blip r:embed="rId4"/>
            <a:srcRect l="33024" t="-4460" r="23694" b="60971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Google Shape;334;p26"/>
            <p:cNvPicPr/>
            <p:nvPr/>
          </p:nvPicPr>
          <p:blipFill>
            <a:blip r:embed="rId3"/>
            <a:srcRect l="-5874" t="27913" r="81991" b="7421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0" name="Google Shape;335;p2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191" name="Google Shape;336;p2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37;p2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38;p2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98" name="Google Shape;359;p27"/>
          <p:cNvGrpSpPr/>
          <p:nvPr/>
        </p:nvGrpSpPr>
        <p:grpSpPr>
          <a:xfrm>
            <a:off x="3837240" y="0"/>
            <a:ext cx="5306400" cy="4524120"/>
            <a:chOff x="3837240" y="0"/>
            <a:chExt cx="5306400" cy="4524120"/>
          </a:xfrm>
        </p:grpSpPr>
        <p:pic>
          <p:nvPicPr>
            <p:cNvPr id="199" name="Google Shape;360;p27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>
              <a:off x="6810840" y="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61;p27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>
              <a:off x="3837240" y="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Google Shape;362;p2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202" name="Google Shape;363;p27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64;p27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65;p27"/>
          <p:cNvGrpSpPr/>
          <p:nvPr/>
        </p:nvGrpSpPr>
        <p:grpSpPr>
          <a:xfrm>
            <a:off x="-1088640" y="-1306440"/>
            <a:ext cx="9792360" cy="6742440"/>
            <a:chOff x="-1088640" y="-1306440"/>
            <a:chExt cx="9792360" cy="6742440"/>
          </a:xfrm>
        </p:grpSpPr>
        <p:sp>
          <p:nvSpPr>
            <p:cNvPr id="205" name="Google Shape;366;p27"/>
            <p:cNvSpPr/>
            <p:nvPr/>
          </p:nvSpPr>
          <p:spPr>
            <a:xfrm>
              <a:off x="-1088640" y="-13064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6" name="Google Shape;367;p27"/>
            <p:cNvSpPr/>
            <p:nvPr/>
          </p:nvSpPr>
          <p:spPr>
            <a:xfrm>
              <a:off x="7957800" y="413028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7" name="Google Shape;368;p27"/>
            <p:cNvSpPr/>
            <p:nvPr/>
          </p:nvSpPr>
          <p:spPr>
            <a:xfrm>
              <a:off x="43776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370;p28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209" name="Google Shape;371;p28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72;p28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Google Shape;373;p28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212" name="Google Shape;374;p28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75;p28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oogle Shape;376;p28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15" name="Google Shape;377;p28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16" name="Google Shape;378;p28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325520" y="1962000"/>
            <a:ext cx="139860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7324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41772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399;p30"/>
          <p:cNvGrpSpPr/>
          <p:nvPr/>
        </p:nvGrpSpPr>
        <p:grpSpPr>
          <a:xfrm>
            <a:off x="360" y="0"/>
            <a:ext cx="6656040" cy="2354400"/>
            <a:chOff x="360" y="0"/>
            <a:chExt cx="6656040" cy="2354400"/>
          </a:xfrm>
        </p:grpSpPr>
        <p:pic>
          <p:nvPicPr>
            <p:cNvPr id="230" name="Google Shape;400;p30"/>
            <p:cNvPicPr/>
            <p:nvPr/>
          </p:nvPicPr>
          <p:blipFill>
            <a:blip r:embed="rId3"/>
            <a:srcRect l="20101" t="-4417" r="24271" b="60652"/>
            <a:stretch/>
          </p:blipFill>
          <p:spPr>
            <a:xfrm rot="10800000" flipH="1">
              <a:off x="951480" y="5400"/>
              <a:ext cx="5704920" cy="234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401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flipH="1">
              <a:off x="36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2" name="Google Shape;402;p30"/>
          <p:cNvGrpSpPr/>
          <p:nvPr/>
        </p:nvGrpSpPr>
        <p:grpSpPr>
          <a:xfrm>
            <a:off x="4985280" y="1694160"/>
            <a:ext cx="4171320" cy="3489840"/>
            <a:chOff x="4985280" y="1694160"/>
            <a:chExt cx="4171320" cy="3489840"/>
          </a:xfrm>
        </p:grpSpPr>
        <p:pic>
          <p:nvPicPr>
            <p:cNvPr id="233" name="Google Shape;403;p30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 rot="10800000" flipH="1">
              <a:off x="7011360" y="169416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404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 flipH="1">
              <a:off x="498528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Google Shape;405;p30"/>
          <p:cNvGrpSpPr/>
          <p:nvPr/>
        </p:nvGrpSpPr>
        <p:grpSpPr>
          <a:xfrm>
            <a:off x="228600" y="172800"/>
            <a:ext cx="10721520" cy="5462640"/>
            <a:chOff x="228600" y="172800"/>
            <a:chExt cx="10721520" cy="5462640"/>
          </a:xfrm>
        </p:grpSpPr>
        <p:sp>
          <p:nvSpPr>
            <p:cNvPr id="236" name="Google Shape;406;p30"/>
            <p:cNvSpPr/>
            <p:nvPr/>
          </p:nvSpPr>
          <p:spPr>
            <a:xfrm flipV="1">
              <a:off x="8520840" y="15577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-360 h 2428920"/>
                <a:gd name="textAreaBottom" fmla="*/ 242892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407;p30"/>
            <p:cNvSpPr/>
            <p:nvPr/>
          </p:nvSpPr>
          <p:spPr>
            <a:xfrm flipV="1">
              <a:off x="3799440" y="1720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-360 h 350280"/>
                <a:gd name="textAreaBottom" fmla="*/ 35028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8" name="Google Shape;408;p30"/>
            <p:cNvSpPr/>
            <p:nvPr/>
          </p:nvSpPr>
          <p:spPr>
            <a:xfrm flipV="1">
              <a:off x="228600" y="4329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-360 h 1305720"/>
                <a:gd name="textAreaBottom" fmla="*/ 130572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6;p4"/>
          <p:cNvGrpSpPr/>
          <p:nvPr/>
        </p:nvGrpSpPr>
        <p:grpSpPr>
          <a:xfrm>
            <a:off x="0" y="-101520"/>
            <a:ext cx="9143640" cy="5285160"/>
            <a:chOff x="0" y="-101520"/>
            <a:chExt cx="9143640" cy="5285160"/>
          </a:xfrm>
        </p:grpSpPr>
        <p:grpSp>
          <p:nvGrpSpPr>
            <p:cNvPr id="240" name="Google Shape;37;p4"/>
            <p:cNvGrpSpPr/>
            <p:nvPr/>
          </p:nvGrpSpPr>
          <p:grpSpPr>
            <a:xfrm>
              <a:off x="5400000" y="0"/>
              <a:ext cx="3743640" cy="5183640"/>
              <a:chOff x="5400000" y="0"/>
              <a:chExt cx="3743640" cy="5183640"/>
            </a:xfrm>
          </p:grpSpPr>
          <p:pic>
            <p:nvPicPr>
              <p:cNvPr id="241" name="Google Shape;38;p4"/>
              <p:cNvPicPr/>
              <p:nvPr/>
            </p:nvPicPr>
            <p:blipFill>
              <a:blip r:embed="rId3"/>
              <a:srcRect t="28154" r="83008" b="11928"/>
              <a:stretch/>
            </p:blipFill>
            <p:spPr>
              <a:xfrm>
                <a:off x="7021440" y="0"/>
                <a:ext cx="212220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Google Shape;39;p4"/>
              <p:cNvPicPr/>
              <p:nvPr/>
            </p:nvPicPr>
            <p:blipFill>
              <a:blip r:embed="rId4"/>
              <a:srcRect l="13257" t="4640" r="52035" b="54899"/>
              <a:stretch/>
            </p:blipFill>
            <p:spPr>
              <a:xfrm>
                <a:off x="5400000" y="2899800"/>
                <a:ext cx="374364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43" name="Google Shape;40;p4"/>
            <p:cNvGrpSpPr/>
            <p:nvPr/>
          </p:nvGrpSpPr>
          <p:grpSpPr>
            <a:xfrm>
              <a:off x="0" y="-101520"/>
              <a:ext cx="4437720" cy="4762080"/>
              <a:chOff x="0" y="-101520"/>
              <a:chExt cx="4437720" cy="4762080"/>
            </a:xfrm>
          </p:grpSpPr>
          <p:pic>
            <p:nvPicPr>
              <p:cNvPr id="244" name="Google Shape;41;p4"/>
              <p:cNvPicPr/>
              <p:nvPr/>
            </p:nvPicPr>
            <p:blipFill>
              <a:blip r:embed="rId4"/>
              <a:srcRect l="31146" t="56446" r="25575" b="4983"/>
              <a:stretch/>
            </p:blipFill>
            <p:spPr>
              <a:xfrm>
                <a:off x="0" y="0"/>
                <a:ext cx="4437720" cy="2069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5" name="Google Shape;42;p4"/>
              <p:cNvPicPr/>
              <p:nvPr/>
            </p:nvPicPr>
            <p:blipFill>
              <a:blip r:embed="rId3"/>
              <a:srcRect l="4614" t="2365" r="79209" b="23718"/>
              <a:stretch/>
            </p:blipFill>
            <p:spPr>
              <a:xfrm rot="10800000">
                <a:off x="360" y="-101520"/>
                <a:ext cx="1989720" cy="47620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20000" y="1136880"/>
            <a:ext cx="7703640" cy="35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48" name="Google Shape;45;p4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sp>
          <p:nvSpPr>
            <p:cNvPr id="249" name="Google Shape;46;p4"/>
            <p:cNvSpPr/>
            <p:nvPr/>
          </p:nvSpPr>
          <p:spPr>
            <a:xfrm rot="5400000">
              <a:off x="-1946520" y="27136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0" name="Google Shape;47;p4"/>
            <p:cNvSpPr/>
            <p:nvPr/>
          </p:nvSpPr>
          <p:spPr>
            <a:xfrm>
              <a:off x="8286120" y="-5702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1" name="Google Shape;48;p4"/>
            <p:cNvSpPr/>
            <p:nvPr/>
          </p:nvSpPr>
          <p:spPr>
            <a:xfrm>
              <a:off x="848160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410;p31"/>
          <p:cNvGrpSpPr/>
          <p:nvPr/>
        </p:nvGrpSpPr>
        <p:grpSpPr>
          <a:xfrm>
            <a:off x="3837240" y="604800"/>
            <a:ext cx="5306400" cy="4524120"/>
            <a:chOff x="3837240" y="604800"/>
            <a:chExt cx="5306400" cy="4524120"/>
          </a:xfrm>
        </p:grpSpPr>
        <p:pic>
          <p:nvPicPr>
            <p:cNvPr id="255" name="Google Shape;411;p31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 rot="10800000" flipH="1">
              <a:off x="6810840" y="60480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Google Shape;412;p31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 rot="10800000" flipH="1">
              <a:off x="3837240" y="284472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7" name="Google Shape;413;p31"/>
          <p:cNvGrpSpPr/>
          <p:nvPr/>
        </p:nvGrpSpPr>
        <p:grpSpPr>
          <a:xfrm>
            <a:off x="0" y="-55080"/>
            <a:ext cx="4437720" cy="4165920"/>
            <a:chOff x="0" y="-55080"/>
            <a:chExt cx="4437720" cy="4165920"/>
          </a:xfrm>
        </p:grpSpPr>
        <p:pic>
          <p:nvPicPr>
            <p:cNvPr id="258" name="Google Shape;414;p31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rot="10800000" flipH="1">
              <a:off x="0" y="-140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415;p31"/>
            <p:cNvPicPr/>
            <p:nvPr/>
          </p:nvPicPr>
          <p:blipFill>
            <a:blip r:embed="rId3"/>
            <a:srcRect t="21588" r="76117" b="13746"/>
            <a:stretch/>
          </p:blipFill>
          <p:spPr>
            <a:xfrm flipH="1">
              <a:off x="360" y="-55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Google Shape;416;p31"/>
          <p:cNvGrpSpPr/>
          <p:nvPr/>
        </p:nvGrpSpPr>
        <p:grpSpPr>
          <a:xfrm>
            <a:off x="-308520" y="-307800"/>
            <a:ext cx="9012240" cy="5212800"/>
            <a:chOff x="-308520" y="-307800"/>
            <a:chExt cx="9012240" cy="5212800"/>
          </a:xfrm>
        </p:grpSpPr>
        <p:grpSp>
          <p:nvGrpSpPr>
            <p:cNvPr id="261" name="Google Shape;417;p31"/>
            <p:cNvGrpSpPr/>
            <p:nvPr/>
          </p:nvGrpSpPr>
          <p:grpSpPr>
            <a:xfrm>
              <a:off x="437760" y="-307800"/>
              <a:ext cx="8265960" cy="1305720"/>
              <a:chOff x="437760" y="-307800"/>
              <a:chExt cx="8265960" cy="1305720"/>
            </a:xfrm>
          </p:grpSpPr>
          <p:sp>
            <p:nvSpPr>
              <p:cNvPr id="262" name="Google Shape;418;p31"/>
              <p:cNvSpPr/>
              <p:nvPr/>
            </p:nvSpPr>
            <p:spPr>
              <a:xfrm flipV="1">
                <a:off x="7957800" y="-30816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-360 h 1305720"/>
                  <a:gd name="textAreaBottom" fmla="*/ 130572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19;p31"/>
              <p:cNvSpPr/>
              <p:nvPr/>
            </p:nvSpPr>
            <p:spPr>
              <a:xfrm flipV="1">
                <a:off x="437760" y="241920"/>
                <a:ext cx="550440" cy="564480"/>
              </a:xfrm>
              <a:custGeom>
                <a:avLst/>
                <a:gdLst>
                  <a:gd name="textAreaLeft" fmla="*/ 0 w 550440"/>
                  <a:gd name="textAreaRight" fmla="*/ 550800 w 550440"/>
                  <a:gd name="textAreaTop" fmla="*/ 360 h 564480"/>
                  <a:gd name="textAreaBottom" fmla="*/ 565200 h 564480"/>
                </a:gdLst>
                <a:ahLst/>
                <a:cxnLst/>
                <a:rect l="textAreaLeft" t="textAreaTop" r="textAreaRight" b="textAreaBottom"/>
                <a:pathLst>
                  <a:path w="43135" h="442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sp>
          <p:nvSpPr>
            <p:cNvPr id="264" name="Google Shape;420;p31"/>
            <p:cNvSpPr/>
            <p:nvPr/>
          </p:nvSpPr>
          <p:spPr>
            <a:xfrm>
              <a:off x="-308520" y="38869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5" name="Google Shape;421;p31"/>
          <p:cNvGrpSpPr/>
          <p:nvPr/>
        </p:nvGrpSpPr>
        <p:grpSpPr>
          <a:xfrm>
            <a:off x="7668360" y="3984120"/>
            <a:ext cx="1159200" cy="793080"/>
            <a:chOff x="7668360" y="3984120"/>
            <a:chExt cx="1159200" cy="793080"/>
          </a:xfrm>
        </p:grpSpPr>
        <p:cxnSp>
          <p:nvCxnSpPr>
            <p:cNvPr id="266" name="Google Shape;422;p31"/>
            <p:cNvCxnSpPr/>
            <p:nvPr/>
          </p:nvCxnSpPr>
          <p:spPr>
            <a:xfrm>
              <a:off x="7668360" y="410004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7" name="Google Shape;423;p31"/>
            <p:cNvCxnSpPr/>
            <p:nvPr/>
          </p:nvCxnSpPr>
          <p:spPr>
            <a:xfrm>
              <a:off x="7678080" y="411156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8" name="Google Shape;424;p31"/>
            <p:cNvCxnSpPr/>
            <p:nvPr/>
          </p:nvCxnSpPr>
          <p:spPr>
            <a:xfrm flipV="1">
              <a:off x="7683480" y="398412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50;p5"/>
          <p:cNvGrpSpPr/>
          <p:nvPr/>
        </p:nvGrpSpPr>
        <p:grpSpPr>
          <a:xfrm>
            <a:off x="360" y="360"/>
            <a:ext cx="9143280" cy="5183640"/>
            <a:chOff x="360" y="360"/>
            <a:chExt cx="9143280" cy="5183640"/>
          </a:xfrm>
        </p:grpSpPr>
        <p:grpSp>
          <p:nvGrpSpPr>
            <p:cNvPr id="270" name="Google Shape;51;p5"/>
            <p:cNvGrpSpPr/>
            <p:nvPr/>
          </p:nvGrpSpPr>
          <p:grpSpPr>
            <a:xfrm>
              <a:off x="6413040" y="360"/>
              <a:ext cx="2730600" cy="5143320"/>
              <a:chOff x="6413040" y="360"/>
              <a:chExt cx="2730600" cy="5143320"/>
            </a:xfrm>
          </p:grpSpPr>
          <p:pic>
            <p:nvPicPr>
              <p:cNvPr id="271" name="Google Shape;52;p5"/>
              <p:cNvPicPr/>
              <p:nvPr/>
            </p:nvPicPr>
            <p:blipFill>
              <a:blip r:embed="rId3"/>
              <a:srcRect t="24398" r="79395" b="13379"/>
              <a:stretch/>
            </p:blipFill>
            <p:spPr>
              <a:xfrm rot="10800000" flipH="1">
                <a:off x="6569640" y="360"/>
                <a:ext cx="2574000" cy="4069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2" name="Google Shape;53;p5"/>
              <p:cNvPicPr/>
              <p:nvPr/>
            </p:nvPicPr>
            <p:blipFill>
              <a:blip r:embed="rId4"/>
              <a:srcRect l="18441" t="35658" r="56236" b="-7734"/>
              <a:stretch/>
            </p:blipFill>
            <p:spPr>
              <a:xfrm rot="10800000" flipH="1">
                <a:off x="6413040" y="1074600"/>
                <a:ext cx="2730600" cy="4069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3" name="Google Shape;54;p5"/>
            <p:cNvGrpSpPr/>
            <p:nvPr/>
          </p:nvGrpSpPr>
          <p:grpSpPr>
            <a:xfrm>
              <a:off x="360" y="1018080"/>
              <a:ext cx="6411960" cy="4165920"/>
              <a:chOff x="360" y="1018080"/>
              <a:chExt cx="6411960" cy="4165920"/>
            </a:xfrm>
          </p:grpSpPr>
          <p:pic>
            <p:nvPicPr>
              <p:cNvPr id="274" name="Google Shape;55;p5"/>
              <p:cNvPicPr/>
              <p:nvPr/>
            </p:nvPicPr>
            <p:blipFill>
              <a:blip r:embed="rId4"/>
              <a:srcRect l="23950" t="-9166" r="32769" b="65678"/>
              <a:stretch/>
            </p:blipFill>
            <p:spPr>
              <a:xfrm>
                <a:off x="1974600" y="283752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5" name="Google Shape;56;p5"/>
              <p:cNvPicPr/>
              <p:nvPr/>
            </p:nvPicPr>
            <p:blipFill>
              <a:blip r:embed="rId3"/>
              <a:srcRect l="-7178" t="31024" r="83294" b="4303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76" name="Google Shape;57;p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77" name="Google Shape;58;p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59;p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66;p6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284" name="Google Shape;67;p6"/>
            <p:cNvGrpSpPr/>
            <p:nvPr/>
          </p:nvGrpSpPr>
          <p:grpSpPr>
            <a:xfrm>
              <a:off x="2674080" y="0"/>
              <a:ext cx="6469560" cy="2171880"/>
              <a:chOff x="2674080" y="0"/>
              <a:chExt cx="6469560" cy="2171880"/>
            </a:xfrm>
          </p:grpSpPr>
          <p:pic>
            <p:nvPicPr>
              <p:cNvPr id="285" name="Google Shape;68;p6"/>
              <p:cNvPicPr/>
              <p:nvPr/>
            </p:nvPicPr>
            <p:blipFill>
              <a:blip r:embed="rId3"/>
              <a:srcRect l="7150" t="55778" r="54598" b="11001"/>
              <a:stretch/>
            </p:blipFill>
            <p:spPr>
              <a:xfrm>
                <a:off x="2674080" y="0"/>
                <a:ext cx="4780080" cy="2171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Google Shape;69;p6"/>
              <p:cNvPicPr/>
              <p:nvPr/>
            </p:nvPicPr>
            <p:blipFill>
              <a:blip r:embed="rId4"/>
              <a:srcRect l="22791" t="61038" r="30983" b="7330"/>
              <a:stretch/>
            </p:blipFill>
            <p:spPr>
              <a:xfrm>
                <a:off x="4157280" y="0"/>
                <a:ext cx="4986360" cy="1785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87" name="Google Shape;70;p6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288" name="Google Shape;71;p6"/>
              <p:cNvPicPr/>
              <p:nvPr/>
            </p:nvPicPr>
            <p:blipFill>
              <a:blip r:embed="rId4"/>
              <a:srcRect l="36970" t="-1818" r="19751" b="58329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Google Shape;72;p6"/>
              <p:cNvPicPr/>
              <p:nvPr/>
            </p:nvPicPr>
            <p:blipFill>
              <a:blip r:embed="rId3"/>
              <a:srcRect l="-2472" t="21407" r="78589" b="1392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1" name="Google Shape;74;p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292" name="Google Shape;75;p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3" name="Google Shape;76;p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4" name="Google Shape;77;p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79;p7"/>
          <p:cNvGrpSpPr/>
          <p:nvPr/>
        </p:nvGrpSpPr>
        <p:grpSpPr>
          <a:xfrm>
            <a:off x="0" y="0"/>
            <a:ext cx="9144000" cy="5143680"/>
            <a:chOff x="0" y="0"/>
            <a:chExt cx="9144000" cy="5143680"/>
          </a:xfrm>
        </p:grpSpPr>
        <p:grpSp>
          <p:nvGrpSpPr>
            <p:cNvPr id="297" name="Google Shape;80;p7"/>
            <p:cNvGrpSpPr/>
            <p:nvPr/>
          </p:nvGrpSpPr>
          <p:grpSpPr>
            <a:xfrm>
              <a:off x="5048640" y="0"/>
              <a:ext cx="4095360" cy="5142960"/>
              <a:chOff x="5048640" y="0"/>
              <a:chExt cx="4095360" cy="5142960"/>
            </a:xfrm>
          </p:grpSpPr>
          <p:pic>
            <p:nvPicPr>
              <p:cNvPr id="298" name="Google Shape;81;p7"/>
              <p:cNvPicPr/>
              <p:nvPr/>
            </p:nvPicPr>
            <p:blipFill>
              <a:blip r:embed="rId3"/>
              <a:srcRect l="5247" t="15708" r="79654" b="36603"/>
              <a:stretch/>
            </p:blipFill>
            <p:spPr>
              <a:xfrm>
                <a:off x="7258680" y="2024280"/>
                <a:ext cx="1885320" cy="3118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9" name="Google Shape;82;p7"/>
              <p:cNvPicPr/>
              <p:nvPr/>
            </p:nvPicPr>
            <p:blipFill>
              <a:blip r:embed="rId4"/>
              <a:srcRect l="20769" t="56241" r="41266" b="11609"/>
              <a:stretch/>
            </p:blipFill>
            <p:spPr>
              <a:xfrm>
                <a:off x="5048640" y="0"/>
                <a:ext cx="4095000" cy="1814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0" name="Google Shape;83;p7"/>
            <p:cNvGrpSpPr/>
            <p:nvPr/>
          </p:nvGrpSpPr>
          <p:grpSpPr>
            <a:xfrm>
              <a:off x="0" y="767160"/>
              <a:ext cx="2939400" cy="4376520"/>
              <a:chOff x="0" y="767160"/>
              <a:chExt cx="2939400" cy="4376520"/>
            </a:xfrm>
          </p:grpSpPr>
          <p:pic>
            <p:nvPicPr>
              <p:cNvPr id="301" name="Google Shape;84;p7"/>
              <p:cNvPicPr/>
              <p:nvPr/>
            </p:nvPicPr>
            <p:blipFill>
              <a:blip r:embed="rId4"/>
              <a:srcRect l="54312" t="9226" r="30044" b="9238"/>
              <a:stretch/>
            </p:blipFill>
            <p:spPr>
              <a:xfrm>
                <a:off x="0" y="767160"/>
                <a:ext cx="1603080" cy="437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Google Shape;85;p7"/>
              <p:cNvPicPr/>
              <p:nvPr/>
            </p:nvPicPr>
            <p:blipFill>
              <a:blip r:embed="rId3"/>
              <a:srcRect l="5068" t="61122" r="71049" b="-9575"/>
              <a:stretch/>
            </p:blipFill>
            <p:spPr>
              <a:xfrm rot="10800000">
                <a:off x="360" y="2022480"/>
                <a:ext cx="2939040" cy="31212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4" name="Google Shape;88;p7"/>
          <p:cNvGrpSpPr/>
          <p:nvPr/>
        </p:nvGrpSpPr>
        <p:grpSpPr>
          <a:xfrm>
            <a:off x="169200" y="-573480"/>
            <a:ext cx="8841960" cy="6137640"/>
            <a:chOff x="169200" y="-573480"/>
            <a:chExt cx="8841960" cy="6137640"/>
          </a:xfrm>
        </p:grpSpPr>
        <p:sp>
          <p:nvSpPr>
            <p:cNvPr id="305" name="Google Shape;89;p7"/>
            <p:cNvSpPr/>
            <p:nvPr/>
          </p:nvSpPr>
          <p:spPr>
            <a:xfrm>
              <a:off x="8057520" y="42584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90;p7"/>
            <p:cNvSpPr/>
            <p:nvPr/>
          </p:nvSpPr>
          <p:spPr>
            <a:xfrm>
              <a:off x="7989840" y="-57348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91;p7"/>
            <p:cNvSpPr/>
            <p:nvPr/>
          </p:nvSpPr>
          <p:spPr>
            <a:xfrm>
              <a:off x="169200" y="1324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68;p15"/>
          <p:cNvGrpSpPr/>
          <p:nvPr/>
        </p:nvGrpSpPr>
        <p:grpSpPr>
          <a:xfrm>
            <a:off x="4157280" y="896400"/>
            <a:ext cx="4986360" cy="4287600"/>
            <a:chOff x="4157280" y="896400"/>
            <a:chExt cx="4986360" cy="4287600"/>
          </a:xfrm>
        </p:grpSpPr>
        <p:pic>
          <p:nvPicPr>
            <p:cNvPr id="51" name="Google Shape;169;p15"/>
            <p:cNvPicPr/>
            <p:nvPr/>
          </p:nvPicPr>
          <p:blipFill>
            <a:blip r:embed="rId3"/>
            <a:srcRect t="25169" r="78561" b="15088"/>
            <a:stretch/>
          </p:blipFill>
          <p:spPr>
            <a:xfrm rot="10800000" flipH="1">
              <a:off x="6204600" y="896400"/>
              <a:ext cx="2939040" cy="428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70;p15"/>
            <p:cNvPicPr/>
            <p:nvPr/>
          </p:nvPicPr>
          <p:blipFill>
            <a:blip r:embed="rId4"/>
            <a:srcRect l="15332" t="49838" r="38444" b="2221"/>
            <a:stretch/>
          </p:blipFill>
          <p:spPr>
            <a:xfrm rot="10800000" flipH="1">
              <a:off x="4157280" y="2477160"/>
              <a:ext cx="4986360" cy="2706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" name="Google Shape;171;p15"/>
          <p:cNvGrpSpPr/>
          <p:nvPr/>
        </p:nvGrpSpPr>
        <p:grpSpPr>
          <a:xfrm>
            <a:off x="0" y="-58680"/>
            <a:ext cx="4437720" cy="4165920"/>
            <a:chOff x="0" y="-58680"/>
            <a:chExt cx="4437720" cy="4165920"/>
          </a:xfrm>
        </p:grpSpPr>
        <p:pic>
          <p:nvPicPr>
            <p:cNvPr id="54" name="Google Shape;172;p15"/>
            <p:cNvPicPr/>
            <p:nvPr/>
          </p:nvPicPr>
          <p:blipFill>
            <a:blip r:embed="rId4"/>
            <a:srcRect l="44287" t="1775" r="12435" b="54273"/>
            <a:stretch/>
          </p:blipFill>
          <p:spPr>
            <a:xfrm rot="10800000" flipH="1">
              <a:off x="0" y="15840"/>
              <a:ext cx="4437720" cy="235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73;p15"/>
            <p:cNvPicPr/>
            <p:nvPr/>
          </p:nvPicPr>
          <p:blipFill>
            <a:blip r:embed="rId3"/>
            <a:srcRect l="-5663" t="7601" r="81780" b="27732"/>
            <a:stretch/>
          </p:blipFill>
          <p:spPr>
            <a:xfrm flipH="1">
              <a:off x="360" y="-586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Google Shape;174;p15"/>
          <p:cNvGrpSpPr/>
          <p:nvPr/>
        </p:nvGrpSpPr>
        <p:grpSpPr>
          <a:xfrm>
            <a:off x="0" y="133200"/>
            <a:ext cx="8837280" cy="6678000"/>
            <a:chOff x="0" y="133200"/>
            <a:chExt cx="8837280" cy="6678000"/>
          </a:xfrm>
        </p:grpSpPr>
        <p:sp>
          <p:nvSpPr>
            <p:cNvPr id="57" name="Google Shape;175;p15"/>
            <p:cNvSpPr/>
            <p:nvPr/>
          </p:nvSpPr>
          <p:spPr>
            <a:xfrm>
              <a:off x="0" y="43822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8" name="Google Shape;176;p15"/>
            <p:cNvSpPr/>
            <p:nvPr/>
          </p:nvSpPr>
          <p:spPr>
            <a:xfrm>
              <a:off x="729216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9" name="Google Shape;177;p15"/>
            <p:cNvSpPr/>
            <p:nvPr/>
          </p:nvSpPr>
          <p:spPr>
            <a:xfrm>
              <a:off x="340200" y="1332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5880" y="3216600"/>
            <a:ext cx="685188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9200" y="1685160"/>
            <a:ext cx="5204880" cy="207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9" name="Google Shape;94;p8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310" name="Google Shape;95;p8"/>
            <p:cNvGrpSpPr/>
            <p:nvPr/>
          </p:nvGrpSpPr>
          <p:grpSpPr>
            <a:xfrm>
              <a:off x="0" y="0"/>
              <a:ext cx="9143640" cy="3918600"/>
              <a:chOff x="0" y="0"/>
              <a:chExt cx="9143640" cy="3918600"/>
            </a:xfrm>
          </p:grpSpPr>
          <p:pic>
            <p:nvPicPr>
              <p:cNvPr id="311" name="Google Shape;96;p8"/>
              <p:cNvPicPr/>
              <p:nvPr/>
            </p:nvPicPr>
            <p:blipFill>
              <a:blip r:embed="rId3"/>
              <a:srcRect l="-1033" t="37313" r="79191" b="16857"/>
              <a:stretch/>
            </p:blipFill>
            <p:spPr>
              <a:xfrm>
                <a:off x="620460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2" name="Google Shape;97;p8"/>
              <p:cNvPicPr/>
              <p:nvPr/>
            </p:nvPicPr>
            <p:blipFill>
              <a:blip r:embed="rId4"/>
              <a:srcRect l="32806" t="59539" r="33978"/>
              <a:stretch/>
            </p:blipFill>
            <p:spPr>
              <a:xfrm>
                <a:off x="0" y="0"/>
                <a:ext cx="489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3" name="Google Shape;98;p8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314" name="Google Shape;99;p8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5" name="Google Shape;100;p8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6" name="Google Shape;101;p8"/>
          <p:cNvGrpSpPr/>
          <p:nvPr/>
        </p:nvGrpSpPr>
        <p:grpSpPr>
          <a:xfrm>
            <a:off x="437760" y="-302760"/>
            <a:ext cx="1949040" cy="4906440"/>
            <a:chOff x="437760" y="-302760"/>
            <a:chExt cx="1949040" cy="4906440"/>
          </a:xfrm>
        </p:grpSpPr>
        <p:sp>
          <p:nvSpPr>
            <p:cNvPr id="317" name="Google Shape;102;p8"/>
            <p:cNvSpPr/>
            <p:nvPr/>
          </p:nvSpPr>
          <p:spPr>
            <a:xfrm>
              <a:off x="1365480" y="-30276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103;p8"/>
            <p:cNvSpPr/>
            <p:nvPr/>
          </p:nvSpPr>
          <p:spPr>
            <a:xfrm>
              <a:off x="437760" y="403920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135520" y="147060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81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20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1" name="Google Shape;108;p9"/>
            <p:cNvPicPr/>
            <p:nvPr/>
          </p:nvPicPr>
          <p:blipFill>
            <a:blip r:embed="rId3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2" name="Google Shape;109;p9"/>
            <p:cNvPicPr/>
            <p:nvPr/>
          </p:nvPicPr>
          <p:blipFill>
            <a:blip r:embed="rId4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3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4" name="Google Shape;111;p9"/>
            <p:cNvPicPr/>
            <p:nvPr/>
          </p:nvPicPr>
          <p:blipFill>
            <a:blip r:embed="rId4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112;p9"/>
            <p:cNvPicPr/>
            <p:nvPr/>
          </p:nvPicPr>
          <p:blipFill>
            <a:blip r:embed="rId3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6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7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13160" y="539640"/>
            <a:ext cx="3364920" cy="1359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5600" y="1467000"/>
            <a:ext cx="274932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4" name="Google Shape;208;p18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85" name="Google Shape;209;p18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210;p18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oogle Shape;211;p18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88" name="Google Shape;212;p18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13;p18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Google Shape;214;p18"/>
          <p:cNvGrpSpPr/>
          <p:nvPr/>
        </p:nvGrpSpPr>
        <p:grpSpPr>
          <a:xfrm>
            <a:off x="340200" y="-538920"/>
            <a:ext cx="8484840" cy="7571880"/>
            <a:chOff x="340200" y="-538920"/>
            <a:chExt cx="8484840" cy="7571880"/>
          </a:xfrm>
        </p:grpSpPr>
        <p:sp>
          <p:nvSpPr>
            <p:cNvPr id="91" name="Google Shape;215;p18"/>
            <p:cNvSpPr/>
            <p:nvPr/>
          </p:nvSpPr>
          <p:spPr>
            <a:xfrm>
              <a:off x="340200" y="-5389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216;p18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3" name="Google Shape;217;p18"/>
            <p:cNvSpPr/>
            <p:nvPr/>
          </p:nvSpPr>
          <p:spPr>
            <a:xfrm>
              <a:off x="329616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32;p20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106" name="Google Shape;233;p20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34;p20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8" name="Google Shape;235;p20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109" name="Google Shape;236;p20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37;p20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2" name="Google Shape;239;p20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113" name="Google Shape;240;p20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41;p20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5" name="Google Shape;242;p20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222200"/>
            <a:ext cx="7703640" cy="246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21;p3"/>
          <p:cNvGrpSpPr/>
          <p:nvPr/>
        </p:nvGrpSpPr>
        <p:grpSpPr>
          <a:xfrm>
            <a:off x="360" y="0"/>
            <a:ext cx="9143640" cy="5184000"/>
            <a:chOff x="360" y="0"/>
            <a:chExt cx="9143640" cy="5184000"/>
          </a:xfrm>
        </p:grpSpPr>
        <p:grpSp>
          <p:nvGrpSpPr>
            <p:cNvPr id="118" name="Google Shape;22;p3"/>
            <p:cNvGrpSpPr/>
            <p:nvPr/>
          </p:nvGrpSpPr>
          <p:grpSpPr>
            <a:xfrm>
              <a:off x="360" y="0"/>
              <a:ext cx="4986360" cy="3918600"/>
              <a:chOff x="360" y="0"/>
              <a:chExt cx="4986360" cy="3918600"/>
            </a:xfrm>
          </p:grpSpPr>
          <p:pic>
            <p:nvPicPr>
              <p:cNvPr id="119" name="Google Shape;23;p3"/>
              <p:cNvPicPr/>
              <p:nvPr/>
            </p:nvPicPr>
            <p:blipFill>
              <a:blip r:embed="rId3"/>
              <a:srcRect l="1389" t="26408" r="75083" b="13674"/>
              <a:stretch/>
            </p:blipFill>
            <p:spPr>
              <a:xfrm flipH="1">
                <a:off x="36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0" name="Google Shape;24;p3"/>
              <p:cNvPicPr/>
              <p:nvPr/>
            </p:nvPicPr>
            <p:blipFill>
              <a:blip r:embed="rId4"/>
              <a:srcRect l="21159" t="55236" r="32617" b="4309"/>
              <a:stretch/>
            </p:blipFill>
            <p:spPr>
              <a:xfrm flipH="1">
                <a:off x="360" y="0"/>
                <a:ext cx="498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21" name="Google Shape;25;p3"/>
            <p:cNvGrpSpPr/>
            <p:nvPr/>
          </p:nvGrpSpPr>
          <p:grpSpPr>
            <a:xfrm>
              <a:off x="4706280" y="1018080"/>
              <a:ext cx="4437720" cy="4165920"/>
              <a:chOff x="4706280" y="1018080"/>
              <a:chExt cx="4437720" cy="4165920"/>
            </a:xfrm>
          </p:grpSpPr>
          <p:pic>
            <p:nvPicPr>
              <p:cNvPr id="122" name="Google Shape;26;p3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 flipH="1">
                <a:off x="470628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3" name="Google Shape;27;p3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 flipH="1">
                <a:off x="620460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567160" y="2357640"/>
            <a:ext cx="40093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734280" y="776160"/>
            <a:ext cx="167472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26" name="Google Shape;31;p3"/>
          <p:cNvGrpSpPr/>
          <p:nvPr/>
        </p:nvGrpSpPr>
        <p:grpSpPr>
          <a:xfrm>
            <a:off x="960480" y="-478800"/>
            <a:ext cx="7745040" cy="5234040"/>
            <a:chOff x="960480" y="-478800"/>
            <a:chExt cx="7745040" cy="5234040"/>
          </a:xfrm>
        </p:grpSpPr>
        <p:sp>
          <p:nvSpPr>
            <p:cNvPr id="127" name="Google Shape;32;p3"/>
            <p:cNvSpPr/>
            <p:nvPr/>
          </p:nvSpPr>
          <p:spPr>
            <a:xfrm flipH="1">
              <a:off x="7907040" y="-32112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8" name="Google Shape;33;p3"/>
            <p:cNvSpPr/>
            <p:nvPr/>
          </p:nvSpPr>
          <p:spPr>
            <a:xfrm flipH="1">
              <a:off x="960120" y="-47880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9" name="Google Shape;34;p3"/>
            <p:cNvSpPr/>
            <p:nvPr/>
          </p:nvSpPr>
          <p:spPr>
            <a:xfrm flipH="1">
              <a:off x="8154720" y="4190760"/>
              <a:ext cx="550440" cy="564480"/>
            </a:xfrm>
            <a:custGeom>
              <a:avLst/>
              <a:gdLst>
                <a:gd name="textAreaLeft" fmla="*/ -360 w 550440"/>
                <a:gd name="textAreaRight" fmla="*/ 55044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2" name="Google Shape;250;p21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33" name="Google Shape;251;p21"/>
            <p:cNvPicPr/>
            <p:nvPr/>
          </p:nvPicPr>
          <p:blipFill>
            <a:blip r:embed="rId3"/>
            <a:srcRect l="-4857" t="19162" r="81329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Google Shape;252;p21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Google Shape;253;p21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36" name="Google Shape;254;p21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55;p21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oogle Shape;256;p21"/>
          <p:cNvGrpSpPr/>
          <p:nvPr/>
        </p:nvGrpSpPr>
        <p:grpSpPr>
          <a:xfrm>
            <a:off x="186480" y="-619560"/>
            <a:ext cx="10798200" cy="5573880"/>
            <a:chOff x="186480" y="-619560"/>
            <a:chExt cx="10798200" cy="5573880"/>
          </a:xfrm>
        </p:grpSpPr>
        <p:sp>
          <p:nvSpPr>
            <p:cNvPr id="139" name="Google Shape;257;p21"/>
            <p:cNvSpPr/>
            <p:nvPr/>
          </p:nvSpPr>
          <p:spPr>
            <a:xfrm>
              <a:off x="8555400" y="111600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0" name="Google Shape;258;p21"/>
            <p:cNvSpPr/>
            <p:nvPr/>
          </p:nvSpPr>
          <p:spPr>
            <a:xfrm>
              <a:off x="18648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1" name="Google Shape;259;p21"/>
            <p:cNvSpPr/>
            <p:nvPr/>
          </p:nvSpPr>
          <p:spPr>
            <a:xfrm>
              <a:off x="186480" y="-6195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1;p22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43" name="Google Shape;262;p22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3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Google Shape;264;p22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46" name="Google Shape;265;p22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Google Shape;266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49" name="Google Shape;270;p22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50" name="Google Shape;271;p22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1" name="Google Shape;272;p22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2" name="Google Shape;273;p22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75;p23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154" name="Google Shape;276;p23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77;p23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Google Shape;278;p23"/>
          <p:cNvGrpSpPr/>
          <p:nvPr/>
        </p:nvGrpSpPr>
        <p:grpSpPr>
          <a:xfrm>
            <a:off x="4706280" y="1018080"/>
            <a:ext cx="4437720" cy="4165920"/>
            <a:chOff x="4706280" y="1018080"/>
            <a:chExt cx="4437720" cy="4165920"/>
          </a:xfrm>
        </p:grpSpPr>
        <p:pic>
          <p:nvPicPr>
            <p:cNvPr id="157" name="Google Shape;279;p23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flipH="1">
              <a:off x="470628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0;p23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 flipH="1">
              <a:off x="620460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0" name="Google Shape;288;p23"/>
          <p:cNvGrpSpPr/>
          <p:nvPr/>
        </p:nvGrpSpPr>
        <p:grpSpPr>
          <a:xfrm>
            <a:off x="-510120" y="121680"/>
            <a:ext cx="9491400" cy="4314240"/>
            <a:chOff x="-510120" y="121680"/>
            <a:chExt cx="9491400" cy="4314240"/>
          </a:xfrm>
        </p:grpSpPr>
        <p:sp>
          <p:nvSpPr>
            <p:cNvPr id="161" name="Google Shape;289;p23"/>
            <p:cNvSpPr/>
            <p:nvPr/>
          </p:nvSpPr>
          <p:spPr>
            <a:xfrm>
              <a:off x="-510120" y="341784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2" name="Google Shape;290;p23"/>
            <p:cNvSpPr/>
            <p:nvPr/>
          </p:nvSpPr>
          <p:spPr>
            <a:xfrm>
              <a:off x="8430840" y="1216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92;p24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64" name="Google Shape;293;p24"/>
            <p:cNvPicPr/>
            <p:nvPr/>
          </p:nvPicPr>
          <p:blipFill>
            <a:blip r:embed="rId4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94;p24"/>
            <p:cNvPicPr/>
            <p:nvPr/>
          </p:nvPicPr>
          <p:blipFill>
            <a:blip r:embed="rId5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Google Shape;295;p24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67" name="Google Shape;296;p24"/>
            <p:cNvPicPr/>
            <p:nvPr/>
          </p:nvPicPr>
          <p:blipFill>
            <a:blip r:embed="rId4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97;p24"/>
            <p:cNvPicPr/>
            <p:nvPr/>
          </p:nvPicPr>
          <p:blipFill>
            <a:blip r:embed="rId5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Google Shape;298;p24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70" name="Google Shape;299;p24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" name="Google Shape;300;p24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72" name="Google Shape;301;p24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2305080" y="3191040"/>
            <a:ext cx="4524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Présentation du Projet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06040" y="5932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Money </a:t>
            </a:r>
            <a:r>
              <a:rPr lang="en" sz="5200" b="1" spc="-1" dirty="0">
                <a:solidFill>
                  <a:schemeClr val="lt1"/>
                </a:solidFill>
                <a:latin typeface="Unbounded"/>
                <a:ea typeface="Unbounded"/>
              </a:rPr>
              <a:t>Fl</a:t>
            </a:r>
            <a:r>
              <a:rPr lang="en" sz="5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op Quiz</a:t>
            </a:r>
            <a:endParaRPr lang="fr-FR" sz="5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35" name="Google Shape;437;p35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6" name="Google Shape;438;p35"/>
          <p:cNvSpPr/>
          <p:nvPr/>
        </p:nvSpPr>
        <p:spPr>
          <a:xfrm>
            <a:off x="806040" y="6728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37" name="Google Shape;439;p35"/>
          <p:cNvGrpSpPr/>
          <p:nvPr/>
        </p:nvGrpSpPr>
        <p:grpSpPr>
          <a:xfrm>
            <a:off x="7335000" y="3639600"/>
            <a:ext cx="1159560" cy="793080"/>
            <a:chOff x="7335000" y="3639600"/>
            <a:chExt cx="1159560" cy="793080"/>
          </a:xfrm>
        </p:grpSpPr>
        <p:cxnSp>
          <p:nvCxnSpPr>
            <p:cNvPr id="338" name="Google Shape;440;p35"/>
            <p:cNvCxnSpPr/>
            <p:nvPr/>
          </p:nvCxnSpPr>
          <p:spPr>
            <a:xfrm>
              <a:off x="7335000" y="375588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9" name="Google Shape;441;p35"/>
            <p:cNvCxnSpPr/>
            <p:nvPr/>
          </p:nvCxnSpPr>
          <p:spPr>
            <a:xfrm>
              <a:off x="7344720" y="37670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0" name="Google Shape;442;p35"/>
            <p:cNvCxnSpPr/>
            <p:nvPr/>
          </p:nvCxnSpPr>
          <p:spPr>
            <a:xfrm flipV="1">
              <a:off x="7350480" y="363960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  <p:sndAc>
          <p:stSnd>
            <p:snd r:embed="rId2" name="Vidéo-sans-titre-‐-Réalisée-avec-Clipchamp.wav"/>
          </p:stSnd>
        </p:sndAc>
      </p:transition>
    </mc:Choice>
    <mc:Fallback xmlns="">
      <p:transition spd="slow">
        <p:fade/>
        <p:sndAc>
          <p:stSnd>
            <p:snd r:embed="rId3" name="Vidéo-sans-titre-‐-Réalisée-avec-Clipchamp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4944240" y="974520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410" name="PlaceHolder 1"/>
          <p:cNvSpPr>
            <a:spLocks noGrp="1"/>
          </p:cNvSpPr>
          <p:nvPr>
            <p:ph type="title" idx="4294967295"/>
          </p:nvPr>
        </p:nvSpPr>
        <p:spPr>
          <a:xfrm>
            <a:off x="807720" y="802005"/>
            <a:ext cx="3038475" cy="193357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Conclusions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412" name="Google Shape;622;p49"/>
          <p:cNvGrpSpPr/>
          <p:nvPr/>
        </p:nvGrpSpPr>
        <p:grpSpPr>
          <a:xfrm>
            <a:off x="3540600" y="3948840"/>
            <a:ext cx="1159560" cy="793080"/>
            <a:chOff x="3540600" y="3948840"/>
            <a:chExt cx="1159560" cy="793080"/>
          </a:xfrm>
        </p:grpSpPr>
        <p:cxnSp>
          <p:nvCxnSpPr>
            <p:cNvPr id="413" name="Google Shape;623;p49"/>
            <p:cNvCxnSpPr/>
            <p:nvPr/>
          </p:nvCxnSpPr>
          <p:spPr>
            <a:xfrm>
              <a:off x="3540600" y="406512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4" name="Google Shape;624;p49"/>
            <p:cNvCxnSpPr/>
            <p:nvPr/>
          </p:nvCxnSpPr>
          <p:spPr>
            <a:xfrm>
              <a:off x="3550680" y="40766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5" name="Google Shape;625;p49"/>
            <p:cNvCxnSpPr/>
            <p:nvPr/>
          </p:nvCxnSpPr>
          <p:spPr>
            <a:xfrm flipV="1">
              <a:off x="3556080" y="3948840"/>
              <a:ext cx="417240" cy="119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5B92-7522-093A-AB4B-431F06CA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934D4807-60B3-4E79-74A1-C5BB59ABF979}"/>
              </a:ext>
            </a:extLst>
          </p:cNvPr>
          <p:cNvSpPr txBox="1">
            <a:spLocks/>
          </p:cNvSpPr>
          <p:nvPr/>
        </p:nvSpPr>
        <p:spPr>
          <a:xfrm>
            <a:off x="2223060" y="1476630"/>
            <a:ext cx="4447800" cy="109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000" b="1" spc="-1" dirty="0">
                <a:solidFill>
                  <a:schemeClr val="lt1"/>
                </a:solidFill>
                <a:latin typeface="Unbounded"/>
                <a:ea typeface="Unbounded"/>
              </a:rPr>
              <a:t>Merci et place à la démonstration</a:t>
            </a:r>
            <a:endParaRPr lang="fr-FR" sz="60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05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2187360" y="1212840"/>
            <a:ext cx="487656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Introduction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4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45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46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7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8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2571840" y="2071374"/>
            <a:ext cx="400968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Contexte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title"/>
          </p:nvPr>
        </p:nvSpPr>
        <p:spPr>
          <a:xfrm>
            <a:off x="3733920" y="771480"/>
            <a:ext cx="16761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ubTitle"/>
          </p:nvPr>
        </p:nvSpPr>
        <p:spPr>
          <a:xfrm>
            <a:off x="2571840" y="3857760"/>
            <a:ext cx="400968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lt1"/>
              </a:solidFill>
              <a:latin typeface="Actor"/>
              <a:ea typeface="Actor"/>
            </a:endParaRPr>
          </a:p>
        </p:txBody>
      </p:sp>
      <p:grpSp>
        <p:nvGrpSpPr>
          <p:cNvPr id="352" name="Google Shape;489;p39"/>
          <p:cNvGrpSpPr/>
          <p:nvPr/>
        </p:nvGrpSpPr>
        <p:grpSpPr>
          <a:xfrm>
            <a:off x="663840" y="3523320"/>
            <a:ext cx="871560" cy="1042920"/>
            <a:chOff x="663840" y="3523320"/>
            <a:chExt cx="871560" cy="1042920"/>
          </a:xfrm>
        </p:grpSpPr>
        <p:cxnSp>
          <p:nvCxnSpPr>
            <p:cNvPr id="353" name="Google Shape;490;p39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4" name="Google Shape;491;p39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5" name="Google Shape;492;p39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2133720" y="1114830"/>
            <a:ext cx="487656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Inspiration du jeu Money Drop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Google Shape;476;p38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59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60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61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2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3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 idx="4294967295"/>
          </p:nvPr>
        </p:nvSpPr>
        <p:spPr>
          <a:xfrm>
            <a:off x="1459186" y="-489857"/>
            <a:ext cx="7123112" cy="12785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Conception initiale à l’aide de l’UML</a:t>
            </a:r>
            <a:endParaRPr lang="fr-FR" sz="32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C08B871-DE92-4652-8598-2AAE243A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960215"/>
            <a:ext cx="4833257" cy="3493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 idx="4294967295"/>
          </p:nvPr>
        </p:nvSpPr>
        <p:spPr>
          <a:xfrm>
            <a:off x="2687955" y="1391760"/>
            <a:ext cx="4010025" cy="13811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Objectifs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title" idx="4294967295"/>
          </p:nvPr>
        </p:nvSpPr>
        <p:spPr>
          <a:xfrm>
            <a:off x="1972620" y="1612395"/>
            <a:ext cx="1647825" cy="1381125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02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2" name="Google Shape;633;p50"/>
          <p:cNvGrpSpPr/>
          <p:nvPr/>
        </p:nvGrpSpPr>
        <p:grpSpPr>
          <a:xfrm>
            <a:off x="835380" y="569475"/>
            <a:ext cx="871560" cy="1042920"/>
            <a:chOff x="675360" y="392760"/>
            <a:chExt cx="871560" cy="1042920"/>
          </a:xfrm>
        </p:grpSpPr>
        <p:cxnSp>
          <p:nvCxnSpPr>
            <p:cNvPr id="383" name="Google Shape;634;p50"/>
            <p:cNvCxnSpPr/>
            <p:nvPr/>
          </p:nvCxnSpPr>
          <p:spPr>
            <a:xfrm flipH="1" flipV="1">
              <a:off x="675360" y="39276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635;p50"/>
            <p:cNvCxnSpPr/>
            <p:nvPr/>
          </p:nvCxnSpPr>
          <p:spPr>
            <a:xfrm flipV="1">
              <a:off x="1515600" y="101232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5" name="Google Shape;636;p50"/>
            <p:cNvCxnSpPr/>
            <p:nvPr/>
          </p:nvCxnSpPr>
          <p:spPr>
            <a:xfrm flipH="1" flipV="1">
              <a:off x="1075320" y="139176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987972" y="89100"/>
            <a:ext cx="487656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Interface intuitive et immersive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90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91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2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3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16D22E8-355E-4DB1-B231-2F0771B5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92" y="1546020"/>
            <a:ext cx="5445000" cy="3267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 idx="4294967295"/>
          </p:nvPr>
        </p:nvSpPr>
        <p:spPr>
          <a:xfrm>
            <a:off x="209005" y="761992"/>
            <a:ext cx="3090429" cy="18963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Gestion stratégique des mises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97" name="Google Shape;622;p49"/>
          <p:cNvGrpSpPr/>
          <p:nvPr/>
        </p:nvGrpSpPr>
        <p:grpSpPr>
          <a:xfrm>
            <a:off x="3540600" y="3948840"/>
            <a:ext cx="1159560" cy="793080"/>
            <a:chOff x="3540600" y="3948840"/>
            <a:chExt cx="1159560" cy="793080"/>
          </a:xfrm>
        </p:grpSpPr>
        <p:cxnSp>
          <p:nvCxnSpPr>
            <p:cNvPr id="398" name="Google Shape;623;p49"/>
            <p:cNvCxnSpPr/>
            <p:nvPr/>
          </p:nvCxnSpPr>
          <p:spPr>
            <a:xfrm>
              <a:off x="3540600" y="406512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9" name="Google Shape;624;p49"/>
            <p:cNvCxnSpPr/>
            <p:nvPr/>
          </p:nvCxnSpPr>
          <p:spPr>
            <a:xfrm>
              <a:off x="3550680" y="40766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00" name="Google Shape;625;p49"/>
            <p:cNvCxnSpPr/>
            <p:nvPr/>
          </p:nvCxnSpPr>
          <p:spPr>
            <a:xfrm flipV="1">
              <a:off x="3556080" y="3948840"/>
              <a:ext cx="417240" cy="119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E12831F9-DD45-462D-8638-CDB3A44B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618" y="1021693"/>
            <a:ext cx="5936006" cy="301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 idx="4294967295"/>
          </p:nvPr>
        </p:nvSpPr>
        <p:spPr>
          <a:xfrm>
            <a:off x="2796532" y="1393875"/>
            <a:ext cx="4010025" cy="13811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pc="-1" dirty="0">
                <a:solidFill>
                  <a:schemeClr val="lt1"/>
                </a:solidFill>
                <a:latin typeface="Unbounded"/>
              </a:rPr>
              <a:t>Difficultés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title" idx="4294967295"/>
          </p:nvPr>
        </p:nvSpPr>
        <p:spPr>
          <a:xfrm>
            <a:off x="1972620" y="1612395"/>
            <a:ext cx="1647825" cy="1381125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lt1"/>
                </a:solidFill>
                <a:latin typeface="Unbounded"/>
                <a:ea typeface="Unbounded"/>
              </a:rPr>
              <a:t>03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2" name="Google Shape;633;p50"/>
          <p:cNvGrpSpPr/>
          <p:nvPr/>
        </p:nvGrpSpPr>
        <p:grpSpPr>
          <a:xfrm>
            <a:off x="835380" y="569475"/>
            <a:ext cx="871560" cy="1042920"/>
            <a:chOff x="675360" y="392760"/>
            <a:chExt cx="871560" cy="1042920"/>
          </a:xfrm>
        </p:grpSpPr>
        <p:cxnSp>
          <p:nvCxnSpPr>
            <p:cNvPr id="383" name="Google Shape;634;p50"/>
            <p:cNvCxnSpPr/>
            <p:nvPr/>
          </p:nvCxnSpPr>
          <p:spPr>
            <a:xfrm flipH="1" flipV="1">
              <a:off x="675360" y="39276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4" name="Google Shape;635;p50"/>
            <p:cNvCxnSpPr/>
            <p:nvPr/>
          </p:nvCxnSpPr>
          <p:spPr>
            <a:xfrm flipV="1">
              <a:off x="1515600" y="101232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5" name="Google Shape;636;p50"/>
            <p:cNvCxnSpPr/>
            <p:nvPr/>
          </p:nvCxnSpPr>
          <p:spPr>
            <a:xfrm flipH="1" flipV="1">
              <a:off x="1075320" y="139176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  <p:extLst>
      <p:ext uri="{BB962C8B-B14F-4D97-AF65-F5344CB8AC3E}">
        <p14:creationId xmlns:p14="http://schemas.microsoft.com/office/powerpoint/2010/main" val="111694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39</Words>
  <Application>Microsoft Office PowerPoint</Application>
  <PresentationFormat>Affichage à l'écran (16:9)</PresentationFormat>
  <Paragraphs>15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24</vt:i4>
      </vt:variant>
      <vt:variant>
        <vt:lpstr>Titres des diapositives</vt:lpstr>
      </vt:variant>
      <vt:variant>
        <vt:i4>11</vt:i4>
      </vt:variant>
    </vt:vector>
  </HeadingPairs>
  <TitlesOfParts>
    <vt:vector size="41" baseType="lpstr">
      <vt:lpstr>Actor</vt:lpstr>
      <vt:lpstr>Arial</vt:lpstr>
      <vt:lpstr>OpenSymbol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Slidesgo Final Pages</vt:lpstr>
      <vt:lpstr>Slidesgo Final Pages</vt:lpstr>
      <vt:lpstr>Money Flop Quiz</vt:lpstr>
      <vt:lpstr>Introduction</vt:lpstr>
      <vt:lpstr>Contexte</vt:lpstr>
      <vt:lpstr>Inspiration du jeu Money Drop</vt:lpstr>
      <vt:lpstr>Conception initiale à l’aide de l’UML</vt:lpstr>
      <vt:lpstr>Objectifs</vt:lpstr>
      <vt:lpstr>Interface intuitive et immersive</vt:lpstr>
      <vt:lpstr>Gestion stratégique des mises</vt:lpstr>
      <vt:lpstr>Difficultés</vt:lpstr>
      <vt:lpstr>Conclusions</vt:lpstr>
      <vt:lpstr>Présentation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Flop Quiz</dc:title>
  <dc:creator>Théo Fillon</dc:creator>
  <cp:lastModifiedBy>TESTSI</cp:lastModifiedBy>
  <cp:revision>7</cp:revision>
  <dcterms:modified xsi:type="dcterms:W3CDTF">2025-02-20T07:57:50Z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2025-02-19T09:30:15Z</dcterms:created>
  <dc:creator>Unknown Creator</dc:creator>
  <dc:description/>
  <dc:language>en-US</dc:language>
  <cp:lastModifiedBy>Unknown Creator</cp:lastModifiedBy>
  <dcterms:modified xsi:type="dcterms:W3CDTF">2025-02-19T09:30:15Z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